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70" r:id="rId3"/>
    <p:sldId id="272" r:id="rId4"/>
    <p:sldId id="268" r:id="rId5"/>
    <p:sldId id="257" r:id="rId6"/>
    <p:sldId id="278" r:id="rId7"/>
    <p:sldId id="273" r:id="rId8"/>
    <p:sldId id="258" r:id="rId9"/>
    <p:sldId id="275" r:id="rId10"/>
    <p:sldId id="261" r:id="rId11"/>
    <p:sldId id="259" r:id="rId12"/>
    <p:sldId id="260" r:id="rId13"/>
    <p:sldId id="262" r:id="rId14"/>
    <p:sldId id="263" r:id="rId15"/>
    <p:sldId id="264" r:id="rId16"/>
    <p:sldId id="276" r:id="rId17"/>
    <p:sldId id="269" r:id="rId18"/>
    <p:sldId id="277" r:id="rId19"/>
    <p:sldId id="265" r:id="rId20"/>
    <p:sldId id="267" r:id="rId21"/>
    <p:sldId id="271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3F33E"/>
    <a:srgbClr val="00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15620"/>
    <p:restoredTop sz="94660"/>
  </p:normalViewPr>
  <p:slideViewPr>
    <p:cSldViewPr>
      <p:cViewPr>
        <p:scale>
          <a:sx n="59" d="100"/>
          <a:sy n="59" d="100"/>
        </p:scale>
        <p:origin x="-108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D8ED5-2C60-4255-8B6B-37F1D0610D16}" type="datetimeFigureOut">
              <a:rPr lang="en-US" smtClean="0"/>
              <a:pPr/>
              <a:t>7/16/2013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3BC7F-BBAE-4492-A986-EFE2126292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D8ED5-2C60-4255-8B6B-37F1D0610D16}" type="datetimeFigureOut">
              <a:rPr lang="en-US" smtClean="0"/>
              <a:pPr/>
              <a:t>7/16/2013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3BC7F-BBAE-4492-A986-EFE2126292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D8ED5-2C60-4255-8B6B-37F1D0610D16}" type="datetimeFigureOut">
              <a:rPr lang="en-US" smtClean="0"/>
              <a:pPr/>
              <a:t>7/16/2013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3BC7F-BBAE-4492-A986-EFE2126292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D8ED5-2C60-4255-8B6B-37F1D0610D16}" type="datetimeFigureOut">
              <a:rPr lang="en-US" smtClean="0"/>
              <a:pPr/>
              <a:t>7/16/2013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3BC7F-BBAE-4492-A986-EFE2126292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D8ED5-2C60-4255-8B6B-37F1D0610D16}" type="datetimeFigureOut">
              <a:rPr lang="en-US" smtClean="0"/>
              <a:pPr/>
              <a:t>7/16/2013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3BC7F-BBAE-4492-A986-EFE2126292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D8ED5-2C60-4255-8B6B-37F1D0610D16}" type="datetimeFigureOut">
              <a:rPr lang="en-US" smtClean="0"/>
              <a:pPr/>
              <a:t>7/16/2013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3BC7F-BBAE-4492-A986-EFE2126292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D8ED5-2C60-4255-8B6B-37F1D0610D16}" type="datetimeFigureOut">
              <a:rPr lang="en-US" smtClean="0"/>
              <a:pPr/>
              <a:t>7/16/2013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3BC7F-BBAE-4492-A986-EFE2126292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D8ED5-2C60-4255-8B6B-37F1D0610D16}" type="datetimeFigureOut">
              <a:rPr lang="en-US" smtClean="0"/>
              <a:pPr/>
              <a:t>7/16/2013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3BC7F-BBAE-4492-A986-EFE2126292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D8ED5-2C60-4255-8B6B-37F1D0610D16}" type="datetimeFigureOut">
              <a:rPr lang="en-US" smtClean="0"/>
              <a:pPr/>
              <a:t>7/16/2013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3BC7F-BBAE-4492-A986-EFE2126292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D8ED5-2C60-4255-8B6B-37F1D0610D16}" type="datetimeFigureOut">
              <a:rPr lang="en-US" smtClean="0"/>
              <a:pPr/>
              <a:t>7/16/2013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3BC7F-BBAE-4492-A986-EFE2126292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D8ED5-2C60-4255-8B6B-37F1D0610D16}" type="datetimeFigureOut">
              <a:rPr lang="en-US" smtClean="0"/>
              <a:pPr/>
              <a:t>7/16/2013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3BC7F-BBAE-4492-A986-EFE2126292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8D8ED5-2C60-4255-8B6B-37F1D0610D16}" type="datetimeFigureOut">
              <a:rPr lang="en-US" smtClean="0"/>
              <a:pPr/>
              <a:t>7/16/2013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33BC7F-BBAE-4492-A986-EFE21262920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gif"/><Relationship Id="rId4" Type="http://schemas.openxmlformats.org/officeDocument/2006/relationships/image" Target="../media/image4.gi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gif"/><Relationship Id="rId3" Type="http://schemas.openxmlformats.org/officeDocument/2006/relationships/image" Target="../media/image7.gif"/><Relationship Id="rId7" Type="http://schemas.openxmlformats.org/officeDocument/2006/relationships/image" Target="../media/image5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gif"/><Relationship Id="rId5" Type="http://schemas.openxmlformats.org/officeDocument/2006/relationships/image" Target="../media/image9.gif"/><Relationship Id="rId4" Type="http://schemas.openxmlformats.org/officeDocument/2006/relationships/image" Target="../media/image8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gi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gif"/><Relationship Id="rId4" Type="http://schemas.openxmlformats.org/officeDocument/2006/relationships/image" Target="../media/image5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gif"/><Relationship Id="rId4" Type="http://schemas.openxmlformats.org/officeDocument/2006/relationships/image" Target="../media/image5.gi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49000">
                <a:schemeClr val="accent2">
                  <a:lumMod val="60000"/>
                  <a:lumOff val="40000"/>
                  <a:alpha val="50000"/>
                </a:schemeClr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5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533400"/>
            <a:ext cx="5867400" cy="5105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24000" y="4038600"/>
            <a:ext cx="6096000" cy="1200329"/>
          </a:xfrm>
          <a:prstGeom prst="rect">
            <a:avLst/>
          </a:prstGeom>
          <a:noFill/>
        </p:spPr>
        <p:txBody>
          <a:bodyPr wrap="square" rtlCol="0">
            <a:prstTxWarp prst="textDoubleWave1">
              <a:avLst>
                <a:gd name="adj1" fmla="val 0"/>
                <a:gd name="adj2" fmla="val 0"/>
              </a:avLst>
            </a:prstTxWarp>
            <a:spAutoFit/>
          </a:bodyPr>
          <a:lstStyle/>
          <a:p>
            <a:r>
              <a:rPr lang="en-US" sz="8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50" endPos="85000" dist="29997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WELCOME</a:t>
            </a:r>
            <a:endParaRPr lang="en-US" sz="8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  <a:reflection blurRad="6350" stA="55000" endA="50" endPos="85000" dist="29997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55000">
                <a:schemeClr val="accent6">
                  <a:lumMod val="20000"/>
                  <a:lumOff val="80000"/>
                  <a:alpha val="54000"/>
                </a:schemeClr>
              </a:gs>
              <a:gs pos="12000">
                <a:srgbClr val="E6D78A"/>
              </a:gs>
              <a:gs pos="30000">
                <a:srgbClr val="C7AC4C"/>
              </a:gs>
              <a:gs pos="45000">
                <a:srgbClr val="E6D78A"/>
              </a:gs>
              <a:gs pos="77000">
                <a:srgbClr val="C7AC4C"/>
              </a:gs>
              <a:gs pos="100000">
                <a:srgbClr val="E6DCAC"/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0" y="381000"/>
            <a:ext cx="7467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Presented By</a:t>
            </a:r>
            <a:endParaRPr lang="en-US" sz="7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457200" y="1447800"/>
            <a:ext cx="6781800" cy="1588"/>
          </a:xfrm>
          <a:prstGeom prst="line">
            <a:avLst/>
          </a:prstGeom>
          <a:ln w="762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143000" y="2057400"/>
            <a:ext cx="7620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Sarbani</a:t>
            </a:r>
            <a:r>
              <a:rPr lang="en-US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Dutta</a:t>
            </a:r>
            <a:endParaRPr lang="en-US" sz="54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Assistant teacher</a:t>
            </a:r>
          </a:p>
          <a:p>
            <a:pPr algn="ctr"/>
            <a:r>
              <a:rPr lang="en-US" sz="5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Lamatashi</a:t>
            </a:r>
            <a:r>
              <a:rPr lang="en-US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Gps</a:t>
            </a:r>
            <a:endParaRPr lang="en-US" sz="54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5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Bahubal,Hobiganj</a:t>
            </a:r>
            <a:endParaRPr lang="en-US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30000">
                <a:schemeClr val="accent6">
                  <a:lumMod val="60000"/>
                  <a:lumOff val="40000"/>
                  <a:alpha val="65000"/>
                </a:schemeClr>
              </a:gs>
              <a:gs pos="64999">
                <a:srgbClr val="F0EBD5"/>
              </a:gs>
              <a:gs pos="100000">
                <a:srgbClr val="D1C39F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286000" y="304800"/>
            <a:ext cx="4876800" cy="92333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Todays</a:t>
            </a:r>
            <a:r>
              <a:rPr lang="en-US" sz="5400" b="1" dirty="0" smtClean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 Lesson</a:t>
            </a:r>
            <a:endParaRPr lang="en-US" sz="5400" b="1" dirty="0">
              <a:solidFill>
                <a:srgbClr val="00206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95400" y="2514600"/>
            <a:ext cx="6400800" cy="30469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angle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Class-Five</a:t>
            </a:r>
          </a:p>
          <a:p>
            <a:pPr algn="ctr"/>
            <a:r>
              <a:rPr lang="en-US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Lesson- 12</a:t>
            </a:r>
          </a:p>
          <a:p>
            <a:pPr algn="ctr"/>
            <a:r>
              <a:rPr lang="en-US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Punctuation Review</a:t>
            </a:r>
          </a:p>
          <a:p>
            <a:pPr algn="ctr"/>
            <a:r>
              <a:rPr lang="en-US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Part-A,A1</a:t>
            </a:r>
            <a:endParaRPr lang="en-US" sz="4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ight Arrow 4"/>
          <p:cNvSpPr/>
          <p:nvPr/>
        </p:nvSpPr>
        <p:spPr>
          <a:xfrm rot="5400000">
            <a:off x="3944112" y="1694688"/>
            <a:ext cx="978408" cy="484632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Moving-picture-red-cartoon-question-mark-animated-gif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3400" y="5638800"/>
            <a:ext cx="771525" cy="952500"/>
          </a:xfrm>
          <a:prstGeom prst="rect">
            <a:avLst/>
          </a:prstGeom>
        </p:spPr>
      </p:pic>
      <p:pic>
        <p:nvPicPr>
          <p:cNvPr id="7" name="Picture 6" descr="Animated-dancing-red-question-mark-picture-moving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9975" y="0"/>
            <a:ext cx="1724025" cy="2114550"/>
          </a:xfrm>
          <a:prstGeom prst="rect">
            <a:avLst/>
          </a:prstGeom>
        </p:spPr>
      </p:pic>
      <p:pic>
        <p:nvPicPr>
          <p:cNvPr id="8" name="Picture 7" descr="colorful-emoticon-c-capital-letter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304800"/>
            <a:ext cx="1428750" cy="1428750"/>
          </a:xfrm>
          <a:prstGeom prst="rect">
            <a:avLst/>
          </a:prstGeom>
        </p:spPr>
      </p:pic>
      <p:pic>
        <p:nvPicPr>
          <p:cNvPr id="9" name="Picture 8" descr="Road_patrol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105400"/>
            <a:ext cx="1524000" cy="1533525"/>
          </a:xfrm>
          <a:prstGeom prst="rect">
            <a:avLst/>
          </a:prstGeom>
        </p:spPr>
      </p:pic>
    </p:spTree>
  </p:cSld>
  <p:clrMapOvr>
    <a:masterClrMapping/>
  </p:clrMapOvr>
  <p:transition spd="slow">
    <p:strips dir="r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40000">
                <a:schemeClr val="accent6">
                  <a:lumMod val="60000"/>
                  <a:lumOff val="40000"/>
                  <a:alpha val="44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838200" y="0"/>
            <a:ext cx="7467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i="1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Learning outcomes</a:t>
            </a:r>
            <a:endParaRPr lang="en-US" sz="5400" b="1" i="1" dirty="0"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600200" y="838200"/>
            <a:ext cx="6629400" cy="1588"/>
          </a:xfrm>
          <a:prstGeom prst="line">
            <a:avLst/>
          </a:prstGeom>
          <a:ln w="762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0" y="1219200"/>
            <a:ext cx="8915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i="1" dirty="0" smtClean="0"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By the end of the lesson student will be able to </a:t>
            </a:r>
            <a:endParaRPr lang="en-US" sz="4400" b="1" i="1" dirty="0">
              <a:solidFill>
                <a:srgbClr val="002060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43000" y="2895600"/>
            <a:ext cx="69342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dirty="0" smtClean="0">
                <a:solidFill>
                  <a:srgbClr val="C000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listen the lesson attentively.</a:t>
            </a:r>
          </a:p>
          <a:p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14400" y="3733800"/>
            <a:ext cx="7848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dirty="0" smtClean="0">
                <a:solidFill>
                  <a:srgbClr val="00206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say and write the uses of capital </a:t>
            </a:r>
            <a:r>
              <a:rPr lang="en-US" sz="4000" b="1" i="1" dirty="0" err="1" smtClean="0">
                <a:solidFill>
                  <a:srgbClr val="00206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letters,full</a:t>
            </a:r>
            <a:r>
              <a:rPr lang="en-US" sz="4000" b="1" i="1" dirty="0" smtClean="0">
                <a:solidFill>
                  <a:srgbClr val="00206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i="1" dirty="0" err="1" smtClean="0">
                <a:solidFill>
                  <a:srgbClr val="00206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stop,cursive</a:t>
            </a:r>
            <a:r>
              <a:rPr lang="en-US" sz="4000" b="1" i="1" dirty="0" smtClean="0">
                <a:solidFill>
                  <a:srgbClr val="00206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 letters and question mark.</a:t>
            </a:r>
            <a:endParaRPr lang="en-US" sz="4000" b="1" i="1" dirty="0">
              <a:solidFill>
                <a:srgbClr val="002060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14400" y="5473005"/>
            <a:ext cx="7848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dirty="0" smtClean="0">
                <a:solidFill>
                  <a:srgbClr val="C000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rewrite </a:t>
            </a:r>
            <a:r>
              <a:rPr lang="en-US" sz="4400" b="1" i="1" dirty="0" smtClean="0">
                <a:solidFill>
                  <a:srgbClr val="C000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sentences</a:t>
            </a:r>
            <a:r>
              <a:rPr lang="en-US" sz="4000" b="1" i="1" dirty="0" smtClean="0">
                <a:solidFill>
                  <a:srgbClr val="C000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 by using cursive letters and punctuation marks.</a:t>
            </a:r>
            <a:endParaRPr lang="en-US" sz="4000" b="1" i="1" dirty="0">
              <a:solidFill>
                <a:srgbClr val="C0000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Flowchart: Sequential Access Storage 22"/>
          <p:cNvSpPr/>
          <p:nvPr/>
        </p:nvSpPr>
        <p:spPr>
          <a:xfrm rot="951637" flipV="1">
            <a:off x="359546" y="3114139"/>
            <a:ext cx="550498" cy="477322"/>
          </a:xfrm>
          <a:prstGeom prst="flowChartMagneticTape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slope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lowchart: Sequential Access Storage 23"/>
          <p:cNvSpPr/>
          <p:nvPr/>
        </p:nvSpPr>
        <p:spPr>
          <a:xfrm rot="951637" flipV="1">
            <a:off x="359547" y="4028539"/>
            <a:ext cx="550498" cy="477322"/>
          </a:xfrm>
          <a:prstGeom prst="flowChartMagneticTape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slope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lowchart: Sequential Access Storage 25"/>
          <p:cNvSpPr/>
          <p:nvPr/>
        </p:nvSpPr>
        <p:spPr>
          <a:xfrm rot="951637" flipV="1">
            <a:off x="283347" y="6009739"/>
            <a:ext cx="550498" cy="477322"/>
          </a:xfrm>
          <a:prstGeom prst="flowChartMagneticTape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slope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Connector 26"/>
          <p:cNvCxnSpPr/>
          <p:nvPr/>
        </p:nvCxnSpPr>
        <p:spPr>
          <a:xfrm>
            <a:off x="1447800" y="2590800"/>
            <a:ext cx="6629400" cy="1588"/>
          </a:xfrm>
          <a:prstGeom prst="line">
            <a:avLst/>
          </a:prstGeom>
          <a:ln w="762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2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37000">
                <a:schemeClr val="accent4">
                  <a:lumMod val="60000"/>
                  <a:lumOff val="40000"/>
                  <a:alpha val="75000"/>
                </a:schemeClr>
              </a:gs>
              <a:gs pos="50000">
                <a:schemeClr val="accent3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3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066800" y="0"/>
            <a:ext cx="7315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Now we see some pictures</a:t>
            </a:r>
            <a:endParaRPr lang="en-US" sz="48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Animated-question-mark-in-a-box-picture-moving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0" y="2819400"/>
            <a:ext cx="1905000" cy="1905000"/>
          </a:xfrm>
          <a:prstGeom prst="rect">
            <a:avLst/>
          </a:prstGeom>
        </p:spPr>
      </p:pic>
      <p:pic>
        <p:nvPicPr>
          <p:cNvPr id="5" name="Picture 4" descr="Animated-question-mark-with-flashing-lights-picture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971800"/>
            <a:ext cx="895350" cy="1228725"/>
          </a:xfrm>
          <a:prstGeom prst="rect">
            <a:avLst/>
          </a:prstGeom>
        </p:spPr>
      </p:pic>
      <p:pic>
        <p:nvPicPr>
          <p:cNvPr id="6" name="Picture 5" descr="colorful-emoticon-a-capital-letter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4600" y="5029200"/>
            <a:ext cx="1428750" cy="1428750"/>
          </a:xfrm>
          <a:prstGeom prst="rect">
            <a:avLst/>
          </a:prstGeom>
        </p:spPr>
      </p:pic>
      <p:pic>
        <p:nvPicPr>
          <p:cNvPr id="7" name="Picture 6" descr="Stop_2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7400" y="5029200"/>
            <a:ext cx="1438275" cy="1447800"/>
          </a:xfrm>
          <a:prstGeom prst="rect">
            <a:avLst/>
          </a:prstGeom>
        </p:spPr>
      </p:pic>
      <p:pic>
        <p:nvPicPr>
          <p:cNvPr id="8" name="Picture 7" descr="question-mark23.gi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4600" y="914400"/>
            <a:ext cx="1428750" cy="2400300"/>
          </a:xfrm>
          <a:prstGeom prst="rect">
            <a:avLst/>
          </a:prstGeom>
        </p:spPr>
      </p:pic>
      <p:pic>
        <p:nvPicPr>
          <p:cNvPr id="9" name="Picture 8" descr="Road_patrol.gif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43200" y="914400"/>
            <a:ext cx="2286000" cy="1533525"/>
          </a:xfrm>
          <a:prstGeom prst="rect">
            <a:avLst/>
          </a:prstGeom>
        </p:spPr>
      </p:pic>
      <p:pic>
        <p:nvPicPr>
          <p:cNvPr id="10" name="Picture 9" descr="Animated-gif-question-mark-on-child-swing-picture-moving.gif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96200" y="3124200"/>
            <a:ext cx="1143000" cy="1409700"/>
          </a:xfrm>
          <a:prstGeom prst="rect">
            <a:avLst/>
          </a:prstGeom>
        </p:spPr>
      </p:pic>
    </p:spTree>
  </p:cSld>
  <p:clrMapOvr>
    <a:masterClrMapping/>
  </p:clrMapOvr>
  <p:transition spd="slow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30000">
                <a:schemeClr val="accent6">
                  <a:lumMod val="60000"/>
                  <a:lumOff val="40000"/>
                  <a:alpha val="65000"/>
                </a:schemeClr>
              </a:gs>
              <a:gs pos="64999">
                <a:srgbClr val="F0EBD5"/>
              </a:gs>
              <a:gs pos="100000">
                <a:srgbClr val="D1C39F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371600" y="685800"/>
            <a:ext cx="6477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i="1" dirty="0" smtClean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Lets enjoy a video</a:t>
            </a:r>
            <a:endParaRPr lang="en-US" sz="4800" b="1" i="1" dirty="0">
              <a:solidFill>
                <a:srgbClr val="00206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Object 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114800" y="3043238"/>
          <a:ext cx="914400" cy="771525"/>
        </p:xfrm>
        <a:graphic>
          <a:graphicData uri="http://schemas.openxmlformats.org/presentationml/2006/ole">
            <p:oleObj spid="_x0000_s1026" name="Packager Shell Object" showAsIcon="1" r:id="rId3" imgW="914400" imgH="771480" progId="Package">
              <p:embed/>
            </p:oleObj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37000">
                <a:schemeClr val="accent4">
                  <a:lumMod val="60000"/>
                  <a:lumOff val="40000"/>
                  <a:alpha val="75000"/>
                </a:schemeClr>
              </a:gs>
              <a:gs pos="50000">
                <a:schemeClr val="accent3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3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066800" y="2362200"/>
            <a:ext cx="7010400" cy="193899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angle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Today we read</a:t>
            </a:r>
          </a:p>
          <a:p>
            <a:pPr algn="ctr"/>
            <a:r>
              <a:rPr lang="en-US" sz="6000" b="1" dirty="0" smtClean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Punctuation Review</a:t>
            </a:r>
            <a:endParaRPr lang="en-US" sz="6000" b="1" dirty="0">
              <a:solidFill>
                <a:srgbClr val="00206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 flipV="1"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37000">
                <a:schemeClr val="accent4">
                  <a:lumMod val="60000"/>
                  <a:lumOff val="40000"/>
                  <a:alpha val="54000"/>
                </a:schemeClr>
              </a:gs>
              <a:gs pos="50000">
                <a:schemeClr val="accent3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3">
                  <a:lumMod val="60000"/>
                  <a:lumOff val="40000"/>
                  <a:tint val="23500"/>
                  <a:satMod val="160000"/>
                </a:schemeClr>
              </a:gs>
            </a:gsLst>
            <a:lin ang="189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" y="0"/>
            <a:ext cx="8915400" cy="70788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4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Use of capital letter</a:t>
            </a:r>
            <a:endParaRPr lang="en-US" sz="40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76800" y="3200400"/>
            <a:ext cx="2895600" cy="1754326"/>
          </a:xfrm>
          <a:prstGeom prst="rect">
            <a:avLst/>
          </a:prstGeom>
          <a:solidFill>
            <a:srgbClr val="FF0000"/>
          </a:solidFill>
          <a:ln w="38100"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Capital letter</a:t>
            </a:r>
            <a:endParaRPr lang="en-US" sz="5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495800" y="5715000"/>
            <a:ext cx="3657600" cy="923330"/>
          </a:xfrm>
          <a:prstGeom prst="rect">
            <a:avLst/>
          </a:prstGeom>
          <a:solidFill>
            <a:srgbClr val="FF0000"/>
          </a:solidFill>
          <a:ln w="38100"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A,B,C,D,E</a:t>
            </a:r>
            <a:endParaRPr lang="en-US" sz="5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Left-Up Arrow 13"/>
          <p:cNvSpPr/>
          <p:nvPr/>
        </p:nvSpPr>
        <p:spPr>
          <a:xfrm flipH="1">
            <a:off x="1600200" y="3048000"/>
            <a:ext cx="3200400" cy="1676400"/>
          </a:xfrm>
          <a:prstGeom prst="leftUpArrow">
            <a:avLst/>
          </a:prstGeom>
          <a:solidFill>
            <a:srgbClr val="C0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362200" y="685800"/>
            <a:ext cx="5410200" cy="158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colorful-emoticon-a-capital-letter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219200"/>
            <a:ext cx="1428750" cy="1428750"/>
          </a:xfrm>
          <a:prstGeom prst="rect">
            <a:avLst/>
          </a:prstGeom>
        </p:spPr>
      </p:pic>
      <p:pic>
        <p:nvPicPr>
          <p:cNvPr id="15" name="Picture 14" descr="colorful-emoticon-c-capital-lette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1295400"/>
            <a:ext cx="1428750" cy="1428750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457200" y="1143000"/>
            <a:ext cx="3352800" cy="1828800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Arrow 18"/>
          <p:cNvSpPr/>
          <p:nvPr/>
        </p:nvSpPr>
        <p:spPr>
          <a:xfrm rot="5400000">
            <a:off x="5804916" y="5091684"/>
            <a:ext cx="762000" cy="484632"/>
          </a:xfrm>
          <a:prstGeom prst="rightArrow">
            <a:avLst/>
          </a:prstGeom>
          <a:solidFill>
            <a:srgbClr val="C0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4" grpId="0" animBg="1"/>
      <p:bldP spid="18" grpId="0" animBg="1"/>
      <p:bldP spid="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 flipV="1"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37000">
                <a:schemeClr val="accent4">
                  <a:lumMod val="60000"/>
                  <a:lumOff val="40000"/>
                  <a:alpha val="54000"/>
                </a:schemeClr>
              </a:gs>
              <a:gs pos="50000">
                <a:schemeClr val="accent3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3">
                  <a:lumMod val="60000"/>
                  <a:lumOff val="40000"/>
                  <a:tint val="23500"/>
                  <a:satMod val="160000"/>
                </a:schemeClr>
              </a:gs>
            </a:gsLst>
            <a:lin ang="189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" y="0"/>
            <a:ext cx="8915400" cy="70788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4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Use of capital letters</a:t>
            </a:r>
            <a:endParaRPr lang="en-US" sz="40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43000" y="1143000"/>
            <a:ext cx="6781800" cy="1446550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Every sentence begins with a capital letter.</a:t>
            </a:r>
            <a:endParaRPr lang="en-US" sz="4400" b="1" dirty="0">
              <a:solidFill>
                <a:srgbClr val="00206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2362200" y="685800"/>
            <a:ext cx="5410200" cy="1588"/>
          </a:xfrm>
          <a:prstGeom prst="line">
            <a:avLst/>
          </a:prstGeom>
          <a:ln w="762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ight Arrow 16"/>
          <p:cNvSpPr/>
          <p:nvPr/>
        </p:nvSpPr>
        <p:spPr>
          <a:xfrm rot="5400000">
            <a:off x="3867912" y="2837688"/>
            <a:ext cx="978408" cy="484632"/>
          </a:xfrm>
          <a:prstGeom prst="rightArrow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304800" y="3657600"/>
            <a:ext cx="8229600" cy="2800767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his is mina.</a:t>
            </a:r>
          </a:p>
          <a:p>
            <a:pPr algn="ctr"/>
            <a:r>
              <a:rPr lang="en-US" sz="4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am a student. </a:t>
            </a:r>
          </a:p>
          <a:p>
            <a:pPr algn="ctr"/>
            <a:r>
              <a:rPr lang="en-US" sz="4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4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read in class five.</a:t>
            </a:r>
          </a:p>
          <a:p>
            <a:pPr algn="ctr"/>
            <a:r>
              <a:rPr lang="en-US" sz="4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haka is the capital of </a:t>
            </a:r>
            <a:r>
              <a:rPr lang="en-US" sz="4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bangladesh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3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4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3" grpId="0" animBg="1"/>
      <p:bldP spid="17" grpId="0" animBg="1"/>
      <p:bldP spid="2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 flipV="1"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37000">
                <a:schemeClr val="accent4">
                  <a:lumMod val="60000"/>
                  <a:lumOff val="40000"/>
                  <a:alpha val="54000"/>
                </a:schemeClr>
              </a:gs>
              <a:gs pos="50000">
                <a:schemeClr val="accent3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3">
                  <a:lumMod val="60000"/>
                  <a:lumOff val="40000"/>
                  <a:tint val="23500"/>
                  <a:satMod val="160000"/>
                </a:schemeClr>
              </a:gs>
            </a:gsLst>
            <a:lin ang="189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" y="0"/>
            <a:ext cx="8915400" cy="70788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4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Use of capital letters</a:t>
            </a:r>
            <a:endParaRPr lang="en-US" sz="40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2362200" y="685800"/>
            <a:ext cx="5410200" cy="1588"/>
          </a:xfrm>
          <a:prstGeom prst="line">
            <a:avLst/>
          </a:prstGeom>
          <a:ln w="76200">
            <a:solidFill>
              <a:schemeClr val="accent2">
                <a:lumMod val="50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 descr="ERTG.jpg"/>
          <p:cNvPicPr>
            <a:picLocks noChangeAspect="1"/>
          </p:cNvPicPr>
          <p:nvPr/>
        </p:nvPicPr>
        <p:blipFill>
          <a:blip r:embed="rId2"/>
          <a:srcRect l="26182"/>
          <a:stretch>
            <a:fillRect/>
          </a:stretch>
        </p:blipFill>
        <p:spPr>
          <a:xfrm>
            <a:off x="228600" y="1600200"/>
            <a:ext cx="2895600" cy="3429000"/>
          </a:xfrm>
          <a:prstGeom prst="ellipse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066800" y="5562600"/>
            <a:ext cx="1219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err="1" smtClean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Lili</a:t>
            </a:r>
            <a:endParaRPr lang="en-US" sz="4400" b="1" dirty="0">
              <a:solidFill>
                <a:srgbClr val="00206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505200" y="2133600"/>
            <a:ext cx="56388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The name of a person</a:t>
            </a:r>
          </a:p>
          <a:p>
            <a:r>
              <a:rPr lang="en-US" sz="4400" b="1" dirty="0" smtClean="0">
                <a:solidFill>
                  <a:srgbClr val="00206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Begins with a capital letter.</a:t>
            </a:r>
            <a:endParaRPr lang="en-US" sz="4400" b="1" dirty="0">
              <a:solidFill>
                <a:srgbClr val="00206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505200" y="2133600"/>
            <a:ext cx="56388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4400" b="1" dirty="0" smtClean="0">
              <a:solidFill>
                <a:srgbClr val="00206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en-US" sz="4400" b="1" dirty="0">
              <a:solidFill>
                <a:srgbClr val="00206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505200" y="2057400"/>
            <a:ext cx="5638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4400" b="1" dirty="0" smtClean="0">
              <a:solidFill>
                <a:srgbClr val="00206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505200" y="2286000"/>
            <a:ext cx="4038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I am    </a:t>
            </a:r>
            <a:r>
              <a:rPr lang="en-US" sz="4400" b="1" dirty="0" err="1" smtClean="0">
                <a:solidFill>
                  <a:srgbClr val="00206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ili</a:t>
            </a:r>
            <a:r>
              <a:rPr lang="en-US" sz="4400" b="1" dirty="0" smtClean="0">
                <a:solidFill>
                  <a:srgbClr val="00206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724400" y="42672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4800600" y="2286000"/>
            <a:ext cx="609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L</a:t>
            </a:r>
            <a:endParaRPr lang="en-US" sz="4400" b="1" dirty="0">
              <a:solidFill>
                <a:srgbClr val="C0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505200" y="3352800"/>
            <a:ext cx="609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L</a:t>
            </a:r>
            <a:endParaRPr lang="en-US" sz="4400" b="1" dirty="0">
              <a:solidFill>
                <a:srgbClr val="C0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886200" y="3352800"/>
            <a:ext cx="5715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err="1" smtClean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ili</a:t>
            </a:r>
            <a:r>
              <a:rPr lang="en-US" sz="4400" b="1" dirty="0" smtClean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 read in class five.</a:t>
            </a:r>
            <a:endParaRPr lang="en-US" sz="4400" b="1" dirty="0">
              <a:solidFill>
                <a:srgbClr val="00206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3" name="Picture 32" descr="colorful-emoticon-a-capital-lette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5250" y="5429250"/>
            <a:ext cx="1428750" cy="1428750"/>
          </a:xfrm>
          <a:prstGeom prst="rect">
            <a:avLst/>
          </a:prstGeom>
        </p:spPr>
      </p:pic>
    </p:spTree>
  </p:cSld>
  <p:clrMapOvr>
    <a:masterClrMapping/>
  </p:clrMapOvr>
  <p:transition spd="slow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2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5" dur="20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7" dur="2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2" grpId="0" build="allAtOnce"/>
      <p:bldP spid="24" grpId="0"/>
      <p:bldP spid="24" grpId="1"/>
      <p:bldP spid="28" grpId="0"/>
      <p:bldP spid="3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 flipV="1"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37000">
                <a:schemeClr val="accent4">
                  <a:lumMod val="60000"/>
                  <a:lumOff val="40000"/>
                  <a:alpha val="54000"/>
                </a:schemeClr>
              </a:gs>
              <a:gs pos="50000">
                <a:schemeClr val="accent3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3">
                  <a:lumMod val="60000"/>
                  <a:lumOff val="40000"/>
                  <a:tint val="23500"/>
                  <a:satMod val="160000"/>
                </a:schemeClr>
              </a:gs>
            </a:gsLst>
            <a:lin ang="189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" y="0"/>
            <a:ext cx="8915400" cy="70788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4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Use of capital letters</a:t>
            </a:r>
            <a:endParaRPr lang="en-US" sz="40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2362200" y="685800"/>
            <a:ext cx="5410200" cy="1588"/>
          </a:xfrm>
          <a:prstGeom prst="line">
            <a:avLst/>
          </a:prstGeom>
          <a:ln w="76200">
            <a:solidFill>
              <a:schemeClr val="accent2">
                <a:lumMod val="50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dfgh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524000"/>
            <a:ext cx="2895600" cy="3657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TextBox 8"/>
          <p:cNvSpPr txBox="1"/>
          <p:nvPr/>
        </p:nvSpPr>
        <p:spPr>
          <a:xfrm>
            <a:off x="762000" y="5410200"/>
            <a:ext cx="1905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Dhaka</a:t>
            </a:r>
            <a:endParaRPr lang="en-US" sz="4400" b="1" dirty="0">
              <a:solidFill>
                <a:srgbClr val="00206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657600" y="2895600"/>
            <a:ext cx="51816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The name of a place or a country begins with a capital letter.</a:t>
            </a:r>
            <a:endParaRPr lang="en-US" sz="4400" b="1" dirty="0">
              <a:solidFill>
                <a:srgbClr val="00206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962400" y="2743200"/>
            <a:ext cx="5181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 smtClean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haka</a:t>
            </a:r>
            <a:r>
              <a:rPr lang="en-US" sz="4400" b="1" dirty="0" smtClean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 is the capital of </a:t>
            </a:r>
            <a:r>
              <a:rPr lang="en-US" sz="4400" b="1" dirty="0" err="1" smtClean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angladesh</a:t>
            </a:r>
            <a:r>
              <a:rPr lang="en-US" sz="4400" b="1" dirty="0" smtClean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en-US" sz="4400" b="1" dirty="0">
              <a:solidFill>
                <a:srgbClr val="00206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581400" y="2743200"/>
            <a:ext cx="609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D</a:t>
            </a:r>
            <a:endParaRPr lang="en-US" sz="4400" b="1" dirty="0">
              <a:solidFill>
                <a:srgbClr val="C0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800600" y="3429000"/>
            <a:ext cx="609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B</a:t>
            </a:r>
            <a:endParaRPr lang="en-US" sz="4400" b="1" dirty="0">
              <a:solidFill>
                <a:srgbClr val="C0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" name="Picture 15" descr="dfgfd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981200"/>
            <a:ext cx="2743200" cy="3352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7" name="Picture 16" descr="gggg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1000" y="838200"/>
            <a:ext cx="3429000" cy="1752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8" name="TextBox 17"/>
          <p:cNvSpPr txBox="1"/>
          <p:nvPr/>
        </p:nvSpPr>
        <p:spPr>
          <a:xfrm>
            <a:off x="3429000" y="3048000"/>
            <a:ext cx="5181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 smtClean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angladesh</a:t>
            </a:r>
            <a:r>
              <a:rPr lang="en-US" sz="4400" b="1" dirty="0" smtClean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 is our motherland.</a:t>
            </a:r>
            <a:endParaRPr lang="en-US" sz="4400" b="1" dirty="0">
              <a:solidFill>
                <a:srgbClr val="00206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581400" y="3048000"/>
            <a:ext cx="609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B</a:t>
            </a:r>
            <a:endParaRPr lang="en-US" sz="4400" b="1" dirty="0">
              <a:solidFill>
                <a:srgbClr val="C0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62000" y="5486400"/>
            <a:ext cx="4648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err="1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angladesh</a:t>
            </a:r>
            <a:endParaRPr lang="en-US" sz="4400" b="1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04800" y="5334000"/>
            <a:ext cx="533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B</a:t>
            </a:r>
            <a:endParaRPr lang="en-US" sz="5400" b="1" dirty="0">
              <a:solidFill>
                <a:srgbClr val="C0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3" presetClass="entr" presetSubtype="16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6" presetClass="emph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3" dur="2000" fill="hold"/>
                                        <p:tgtEl>
                                          <p:spTgt spid="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23" presetClass="exit" presetSubtype="32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5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3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23" presetClass="exit" presetSubtype="32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0" grpId="0"/>
      <p:bldP spid="10" grpId="1"/>
      <p:bldP spid="12" grpId="0"/>
      <p:bldP spid="14" grpId="0" build="allAtOnce"/>
      <p:bldP spid="15" grpId="0"/>
      <p:bldP spid="18" grpId="0"/>
      <p:bldP spid="18" grpId="1"/>
      <p:bldP spid="19" grpId="3"/>
      <p:bldP spid="19" grpId="4"/>
      <p:bldP spid="19" grpId="5"/>
      <p:bldP spid="20" grpId="0"/>
      <p:bldP spid="20" grpId="1"/>
      <p:bldP spid="21" grpId="2"/>
      <p:bldP spid="21" grpId="3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46000">
                <a:schemeClr val="accent4">
                  <a:lumMod val="40000"/>
                  <a:lumOff val="60000"/>
                  <a:alpha val="46000"/>
                </a:schemeClr>
              </a:gs>
              <a:gs pos="48000">
                <a:schemeClr val="accent3">
                  <a:lumMod val="40000"/>
                  <a:lumOff val="60000"/>
                  <a:alpha val="54000"/>
                </a:schemeClr>
              </a:gs>
              <a:gs pos="90000">
                <a:schemeClr val="accent6">
                  <a:lumMod val="20000"/>
                  <a:lumOff val="80000"/>
                </a:schemeClr>
              </a:gs>
            </a:gsLst>
            <a:lin ang="81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905000" y="0"/>
            <a:ext cx="6019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i="1" dirty="0" smtClean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Use of full stop</a:t>
            </a:r>
            <a:endParaRPr lang="en-US" sz="5400" b="1" i="1" dirty="0">
              <a:solidFill>
                <a:srgbClr val="C0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 descr="Stop_2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5725" y="5410200"/>
            <a:ext cx="1438275" cy="1447800"/>
          </a:xfrm>
          <a:prstGeom prst="rect">
            <a:avLst/>
          </a:prstGeom>
        </p:spPr>
      </p:pic>
      <p:pic>
        <p:nvPicPr>
          <p:cNvPr id="6" name="Picture 5" descr="4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505200"/>
            <a:ext cx="1295400" cy="2057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57200" y="1295400"/>
            <a:ext cx="9372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A sentence that tells something</a:t>
            </a:r>
            <a:endParaRPr lang="en-US" sz="4800" b="1" dirty="0">
              <a:solidFill>
                <a:srgbClr val="00206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ight Arrow 7"/>
          <p:cNvSpPr/>
          <p:nvPr/>
        </p:nvSpPr>
        <p:spPr>
          <a:xfrm rot="5400000">
            <a:off x="4661916" y="2653284"/>
            <a:ext cx="1371600" cy="484632"/>
          </a:xfrm>
          <a:prstGeom prst="rightArrow">
            <a:avLst/>
          </a:prstGeom>
          <a:solidFill>
            <a:srgbClr val="C0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>
            <a:off x="2209800" y="4343400"/>
            <a:ext cx="978408" cy="484632"/>
          </a:xfrm>
          <a:prstGeom prst="rightArrow">
            <a:avLst/>
          </a:prstGeom>
          <a:solidFill>
            <a:srgbClr val="C0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810000" y="4114800"/>
            <a:ext cx="403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A read Rose</a:t>
            </a:r>
            <a:endParaRPr lang="en-US" sz="4800" b="1" dirty="0">
              <a:solidFill>
                <a:srgbClr val="00206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934200" y="3886200"/>
            <a:ext cx="533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smtClean="0"/>
              <a:t>.</a:t>
            </a:r>
            <a:endParaRPr lang="en-US" sz="6600" dirty="0"/>
          </a:p>
        </p:txBody>
      </p:sp>
      <p:sp>
        <p:nvSpPr>
          <p:cNvPr id="12" name="TextBox 11"/>
          <p:cNvSpPr txBox="1"/>
          <p:nvPr/>
        </p:nvSpPr>
        <p:spPr>
          <a:xfrm>
            <a:off x="0" y="1219200"/>
            <a:ext cx="9372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A sentence that gives a statement</a:t>
            </a:r>
            <a:endParaRPr lang="en-US" sz="4800" b="1" dirty="0">
              <a:solidFill>
                <a:srgbClr val="00206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Picture 13" descr="qwefg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3048000"/>
            <a:ext cx="2781300" cy="2209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5" name="Right Arrow 14"/>
          <p:cNvSpPr/>
          <p:nvPr/>
        </p:nvSpPr>
        <p:spPr>
          <a:xfrm rot="5400000">
            <a:off x="4890516" y="2500884"/>
            <a:ext cx="1371600" cy="484632"/>
          </a:xfrm>
          <a:prstGeom prst="rightArrow">
            <a:avLst/>
          </a:prstGeom>
          <a:solidFill>
            <a:srgbClr val="C0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Arrow 15"/>
          <p:cNvSpPr/>
          <p:nvPr/>
        </p:nvSpPr>
        <p:spPr>
          <a:xfrm>
            <a:off x="3200400" y="3962400"/>
            <a:ext cx="1129284" cy="484632"/>
          </a:xfrm>
          <a:prstGeom prst="rightArrow">
            <a:avLst/>
          </a:prstGeom>
          <a:solidFill>
            <a:srgbClr val="C0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4267200" y="3352800"/>
            <a:ext cx="457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The sun gives us light</a:t>
            </a:r>
            <a:endParaRPr lang="en-US" sz="4800" b="1" dirty="0">
              <a:solidFill>
                <a:srgbClr val="00206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486400" y="3810000"/>
            <a:ext cx="533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smtClean="0"/>
              <a:t>.</a:t>
            </a:r>
            <a:endParaRPr lang="en-US" sz="6600" dirty="0"/>
          </a:p>
        </p:txBody>
      </p:sp>
      <p:cxnSp>
        <p:nvCxnSpPr>
          <p:cNvPr id="20" name="Straight Connector 19"/>
          <p:cNvCxnSpPr/>
          <p:nvPr/>
        </p:nvCxnSpPr>
        <p:spPr>
          <a:xfrm>
            <a:off x="2590800" y="914400"/>
            <a:ext cx="4953000" cy="1588"/>
          </a:xfrm>
          <a:prstGeom prst="line">
            <a:avLst/>
          </a:prstGeo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5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2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3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7" grpId="1"/>
      <p:bldP spid="8" grpId="0" animBg="1"/>
      <p:bldP spid="8" grpId="1" animBg="1"/>
      <p:bldP spid="9" grpId="0" animBg="1"/>
      <p:bldP spid="9" grpId="1" animBg="1"/>
      <p:bldP spid="10" grpId="0"/>
      <p:bldP spid="10" grpId="1"/>
      <p:bldP spid="11" grpId="0" build="allAtOnce"/>
      <p:bldP spid="12" grpId="2"/>
      <p:bldP spid="15" grpId="0" animBg="1"/>
      <p:bldP spid="16" grpId="0" animBg="1"/>
      <p:bldP spid="18" grpId="0"/>
      <p:bldP spid="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46000">
                <a:schemeClr val="accent4">
                  <a:lumMod val="40000"/>
                  <a:lumOff val="60000"/>
                  <a:alpha val="46000"/>
                </a:schemeClr>
              </a:gs>
              <a:gs pos="48000">
                <a:schemeClr val="accent3">
                  <a:lumMod val="40000"/>
                  <a:lumOff val="60000"/>
                  <a:alpha val="54000"/>
                </a:schemeClr>
              </a:gs>
              <a:gs pos="90000">
                <a:schemeClr val="accent6">
                  <a:lumMod val="20000"/>
                  <a:lumOff val="80000"/>
                </a:schemeClr>
              </a:gs>
            </a:gsLst>
            <a:lin ang="81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676400" y="228600"/>
            <a:ext cx="5257800" cy="92333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r>
              <a:rPr lang="en-US" sz="5400" b="1" i="1" dirty="0" smtClean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Use of full stop</a:t>
            </a:r>
            <a:endParaRPr lang="en-US" sz="5400" b="1" i="1" dirty="0">
              <a:solidFill>
                <a:srgbClr val="C0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" y="1371600"/>
            <a:ext cx="8153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A sentence that gives a mild command ends with a full stop(.)</a:t>
            </a:r>
            <a:endParaRPr lang="en-US" sz="4400" b="1" dirty="0">
              <a:solidFill>
                <a:srgbClr val="00206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 descr="'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3581400"/>
            <a:ext cx="2857500" cy="2133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Down Arrow 6"/>
          <p:cNvSpPr/>
          <p:nvPr/>
        </p:nvSpPr>
        <p:spPr>
          <a:xfrm>
            <a:off x="5029200" y="2895600"/>
            <a:ext cx="484632" cy="978408"/>
          </a:xfrm>
          <a:prstGeom prst="downArrow">
            <a:avLst/>
          </a:prstGeom>
          <a:solidFill>
            <a:srgbClr val="C0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own Arrow 7"/>
          <p:cNvSpPr/>
          <p:nvPr/>
        </p:nvSpPr>
        <p:spPr>
          <a:xfrm rot="16200000">
            <a:off x="3447288" y="4172712"/>
            <a:ext cx="484632" cy="978408"/>
          </a:xfrm>
          <a:prstGeom prst="downArrow">
            <a:avLst/>
          </a:prstGeom>
          <a:solidFill>
            <a:srgbClr val="C0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419600" y="4267200"/>
            <a:ext cx="411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Keep quite.</a:t>
            </a:r>
            <a:endParaRPr lang="en-US" sz="4400" b="1" dirty="0">
              <a:solidFill>
                <a:srgbClr val="00206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9" descr="op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3352800"/>
            <a:ext cx="2819400" cy="2667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Picture 10" descr="Road_patrol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00" y="5324475"/>
            <a:ext cx="1524000" cy="153352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114800" y="4191000"/>
            <a:ext cx="5257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Every day go school.</a:t>
            </a:r>
            <a:endParaRPr lang="en-US" sz="4400" b="1" dirty="0">
              <a:solidFill>
                <a:srgbClr val="C0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7" grpId="0" animBg="1"/>
      <p:bldP spid="7" grpId="1" animBg="1"/>
      <p:bldP spid="7" grpId="2" animBg="1"/>
      <p:bldP spid="8" grpId="0" animBg="1"/>
      <p:bldP spid="8" grpId="1" animBg="1"/>
      <p:bldP spid="8" grpId="2" animBg="1"/>
      <p:bldP spid="9" grpId="0"/>
      <p:bldP spid="9" grpId="1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48000">
                <a:schemeClr val="accent6">
                  <a:lumMod val="20000"/>
                  <a:lumOff val="80000"/>
                </a:schemeClr>
              </a:gs>
              <a:gs pos="48000">
                <a:schemeClr val="accent6">
                  <a:lumMod val="20000"/>
                  <a:lumOff val="80000"/>
                  <a:alpha val="52000"/>
                </a:schemeClr>
              </a:gs>
              <a:gs pos="50000">
                <a:schemeClr val="accent6">
                  <a:lumMod val="20000"/>
                  <a:lumOff val="80000"/>
                  <a:alpha val="46000"/>
                </a:schemeClr>
              </a:gs>
              <a:gs pos="90000">
                <a:schemeClr val="accent6">
                  <a:lumMod val="20000"/>
                  <a:lumOff val="80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828800" y="228600"/>
            <a:ext cx="5486400" cy="769441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r>
              <a:rPr lang="en-US" sz="4400" b="1" i="1" dirty="0" smtClean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Use of question mark</a:t>
            </a:r>
            <a:endParaRPr lang="en-US" sz="4400" b="1" i="1" dirty="0">
              <a:solidFill>
                <a:srgbClr val="00206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" y="1066800"/>
            <a:ext cx="861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A sentence that asks something ends with a question mark</a:t>
            </a:r>
            <a:endParaRPr lang="en-US" sz="4400" b="1" dirty="0">
              <a:solidFill>
                <a:srgbClr val="00206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 descr="question-mark23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4800" y="228600"/>
            <a:ext cx="1428750" cy="2095500"/>
          </a:xfrm>
          <a:prstGeom prst="rect">
            <a:avLst/>
          </a:prstGeom>
        </p:spPr>
      </p:pic>
      <p:pic>
        <p:nvPicPr>
          <p:cNvPr id="7" name="Picture 6" descr="6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3429000"/>
            <a:ext cx="2705100" cy="2438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Right Arrow 7"/>
          <p:cNvSpPr/>
          <p:nvPr/>
        </p:nvSpPr>
        <p:spPr>
          <a:xfrm rot="5400000">
            <a:off x="5315712" y="2913888"/>
            <a:ext cx="978408" cy="484632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>
            <a:off x="2971800" y="4648200"/>
            <a:ext cx="978408" cy="484632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191000" y="4191000"/>
            <a:ext cx="4724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What is the name of our national animal?</a:t>
            </a:r>
            <a:endParaRPr lang="en-US" sz="4000" b="1" dirty="0">
              <a:solidFill>
                <a:srgbClr val="00206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10" descr="fgjk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0" y="3048000"/>
            <a:ext cx="2286000" cy="3200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2" name="TextBox 11"/>
          <p:cNvSpPr txBox="1"/>
          <p:nvPr/>
        </p:nvSpPr>
        <p:spPr>
          <a:xfrm>
            <a:off x="3810000" y="4343400"/>
            <a:ext cx="533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Do you want to play cricket?</a:t>
            </a:r>
            <a:endParaRPr lang="en-US" sz="4400" b="1" dirty="0">
              <a:solidFill>
                <a:srgbClr val="00206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Picture 12" descr="fgghs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2819400"/>
            <a:ext cx="2590800" cy="3276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4" name="TextBox 13"/>
          <p:cNvSpPr txBox="1"/>
          <p:nvPr/>
        </p:nvSpPr>
        <p:spPr>
          <a:xfrm>
            <a:off x="3733800" y="4572000"/>
            <a:ext cx="5715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Are u like to drink milk?</a:t>
            </a:r>
            <a:endParaRPr lang="en-US" sz="4000" b="1" dirty="0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0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1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8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9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dissolve">
                                      <p:cBhvr>
                                        <p:cTn id="6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9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9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9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9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9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9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0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11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2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8" grpId="0" animBg="1"/>
      <p:bldP spid="8" grpId="1" animBg="1"/>
      <p:bldP spid="8" grpId="2" animBg="1"/>
      <p:bldP spid="8" grpId="3" animBg="1"/>
      <p:bldP spid="8" grpId="4" animBg="1"/>
      <p:bldP spid="9" grpId="0" animBg="1"/>
      <p:bldP spid="9" grpId="1" animBg="1"/>
      <p:bldP spid="9" grpId="2" animBg="1"/>
      <p:bldP spid="9" grpId="3" animBg="1"/>
      <p:bldP spid="9" grpId="4" animBg="1"/>
      <p:bldP spid="10" grpId="0"/>
      <p:bldP spid="10" grpId="1"/>
      <p:bldP spid="12" grpId="0"/>
      <p:bldP spid="12" grpId="1"/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37000">
                <a:schemeClr val="accent4">
                  <a:lumMod val="60000"/>
                  <a:lumOff val="40000"/>
                  <a:alpha val="75000"/>
                </a:schemeClr>
              </a:gs>
              <a:gs pos="50000">
                <a:schemeClr val="accent3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3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09600" y="228600"/>
            <a:ext cx="7848600" cy="144655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Now we know about </a:t>
            </a:r>
            <a:r>
              <a:rPr lang="en-US" sz="4400" b="1" i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Cursive</a:t>
            </a:r>
            <a:r>
              <a:rPr lang="en-US" sz="4400" b="1" dirty="0" smtClean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 letters</a:t>
            </a:r>
            <a:endParaRPr lang="en-US" sz="4400" b="1" dirty="0">
              <a:solidFill>
                <a:srgbClr val="00206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Down Arrow 4"/>
          <p:cNvSpPr/>
          <p:nvPr/>
        </p:nvSpPr>
        <p:spPr>
          <a:xfrm>
            <a:off x="1981200" y="1676400"/>
            <a:ext cx="685800" cy="749808"/>
          </a:xfrm>
          <a:prstGeom prst="downArrow">
            <a:avLst/>
          </a:prstGeom>
          <a:solidFill>
            <a:srgbClr val="C0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fghj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590800"/>
            <a:ext cx="3886200" cy="32766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Picture 7" descr="1292929-tn_teddy-010_07-19-2006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0" y="5638800"/>
            <a:ext cx="952500" cy="952500"/>
          </a:xfrm>
          <a:prstGeom prst="rect">
            <a:avLst/>
          </a:prstGeom>
        </p:spPr>
      </p:pic>
      <p:sp>
        <p:nvSpPr>
          <p:cNvPr id="9" name="Down Arrow 8"/>
          <p:cNvSpPr/>
          <p:nvPr/>
        </p:nvSpPr>
        <p:spPr>
          <a:xfrm rot="16200000">
            <a:off x="4572000" y="4191000"/>
            <a:ext cx="685800" cy="749808"/>
          </a:xfrm>
          <a:prstGeom prst="downArrow">
            <a:avLst/>
          </a:prstGeom>
          <a:solidFill>
            <a:srgbClr val="C0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181600" y="3886200"/>
            <a:ext cx="3733800" cy="1446550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These are </a:t>
            </a:r>
            <a:r>
              <a:rPr lang="en-US" sz="4400" b="1" i="1" dirty="0" smtClean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cursive</a:t>
            </a:r>
            <a:r>
              <a:rPr lang="en-US" sz="4400" b="1" dirty="0" smtClean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 letters.</a:t>
            </a:r>
            <a:endParaRPr lang="en-US" sz="4400" b="1" dirty="0">
              <a:solidFill>
                <a:srgbClr val="00206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9" grpId="0" animBg="1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48000">
                <a:schemeClr val="accent6">
                  <a:lumMod val="20000"/>
                  <a:lumOff val="80000"/>
                </a:schemeClr>
              </a:gs>
              <a:gs pos="48000">
                <a:schemeClr val="accent6">
                  <a:lumMod val="20000"/>
                  <a:lumOff val="80000"/>
                  <a:alpha val="52000"/>
                </a:schemeClr>
              </a:gs>
              <a:gs pos="50000">
                <a:schemeClr val="accent6">
                  <a:lumMod val="20000"/>
                  <a:lumOff val="80000"/>
                  <a:alpha val="46000"/>
                </a:schemeClr>
              </a:gs>
              <a:gs pos="90000">
                <a:schemeClr val="accent6">
                  <a:lumMod val="20000"/>
                  <a:lumOff val="80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838200" y="457200"/>
            <a:ext cx="4876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i="1" dirty="0" smtClean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Silent Reading</a:t>
            </a:r>
            <a:endParaRPr lang="en-US" sz="5400" b="1" i="1" dirty="0">
              <a:solidFill>
                <a:srgbClr val="00206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676400" y="1371600"/>
            <a:ext cx="4038600" cy="1588"/>
          </a:xfrm>
          <a:prstGeom prst="line">
            <a:avLst/>
          </a:prstGeom>
          <a:ln w="762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2743200" y="1524000"/>
            <a:ext cx="4038600" cy="1588"/>
          </a:xfrm>
          <a:prstGeom prst="line">
            <a:avLst/>
          </a:prstGeom>
          <a:ln w="762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143000" y="3048000"/>
            <a:ext cx="6858000" cy="230832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angle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Open your book page 43.</a:t>
            </a:r>
          </a:p>
          <a:p>
            <a:pPr algn="ctr"/>
            <a:r>
              <a:rPr lang="en-US" sz="4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Read A,A1</a:t>
            </a:r>
          </a:p>
          <a:p>
            <a:endParaRPr lang="en-US" sz="48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ight Arrow 8"/>
          <p:cNvSpPr/>
          <p:nvPr/>
        </p:nvSpPr>
        <p:spPr>
          <a:xfrm rot="5400000">
            <a:off x="3867912" y="2151888"/>
            <a:ext cx="978408" cy="484632"/>
          </a:xfrm>
          <a:prstGeom prst="rightArrow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checker dir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37000">
                <a:schemeClr val="accent3">
                  <a:lumMod val="60000"/>
                  <a:lumOff val="40000"/>
                  <a:alpha val="52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743200" y="304800"/>
            <a:ext cx="3276600" cy="769441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r>
              <a:rPr lang="en-US" sz="4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Group work</a:t>
            </a:r>
            <a:endParaRPr lang="en-US" sz="44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04800" y="1066800"/>
            <a:ext cx="2362200" cy="769441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r>
              <a:rPr lang="en-US" sz="4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Group-A</a:t>
            </a:r>
            <a:endParaRPr lang="en-US" sz="44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04800" y="2025908"/>
            <a:ext cx="3048000" cy="4832092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Tell the uses of capital letter</a:t>
            </a:r>
          </a:p>
          <a:p>
            <a:pPr algn="ctr"/>
            <a:r>
              <a:rPr lang="en-US" sz="4400" b="1" dirty="0" smtClean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and full stop.</a:t>
            </a:r>
          </a:p>
          <a:p>
            <a:pPr algn="ctr"/>
            <a:endParaRPr lang="en-US" sz="4400" b="1" dirty="0">
              <a:solidFill>
                <a:srgbClr val="00206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019800" y="1143000"/>
            <a:ext cx="2286000" cy="769441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r>
              <a:rPr lang="en-US" sz="4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Group-B</a:t>
            </a:r>
            <a:endParaRPr lang="en-US" sz="44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410200" y="2025908"/>
            <a:ext cx="3048000" cy="4832092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Tell the uses of cursive letter</a:t>
            </a:r>
          </a:p>
          <a:p>
            <a:pPr algn="ctr"/>
            <a:r>
              <a:rPr lang="en-US" sz="4400" b="1" dirty="0" smtClean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and question marks.</a:t>
            </a:r>
            <a:endParaRPr lang="en-US" sz="4400" b="1" dirty="0">
              <a:solidFill>
                <a:srgbClr val="00206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7" descr="Animated-burning-question-mark-moving-picture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2819400"/>
            <a:ext cx="714375" cy="1095375"/>
          </a:xfrm>
          <a:prstGeom prst="rect">
            <a:avLst/>
          </a:prstGeom>
        </p:spPr>
      </p:pic>
      <p:pic>
        <p:nvPicPr>
          <p:cNvPr id="9" name="Picture 8" descr="colorful-emoticon-c-capital-lette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0" y="2590800"/>
            <a:ext cx="1428750" cy="1428750"/>
          </a:xfrm>
          <a:prstGeom prst="rect">
            <a:avLst/>
          </a:prstGeom>
        </p:spPr>
      </p:pic>
      <p:pic>
        <p:nvPicPr>
          <p:cNvPr id="10" name="Picture 9" descr="Stop_2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0" y="4724400"/>
            <a:ext cx="1438275" cy="1447800"/>
          </a:xfrm>
          <a:prstGeom prst="rect">
            <a:avLst/>
          </a:prstGeom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 flipV="1"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37000">
                <a:schemeClr val="accent4">
                  <a:lumMod val="60000"/>
                  <a:lumOff val="40000"/>
                  <a:alpha val="54000"/>
                </a:schemeClr>
              </a:gs>
              <a:gs pos="50000">
                <a:schemeClr val="accent3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3">
                  <a:lumMod val="60000"/>
                  <a:lumOff val="40000"/>
                  <a:tint val="23500"/>
                  <a:satMod val="160000"/>
                </a:schemeClr>
              </a:gs>
            </a:gsLst>
            <a:lin ang="189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33600" y="1600200"/>
            <a:ext cx="533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048000" y="457200"/>
            <a:ext cx="2590800" cy="769441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r>
              <a:rPr lang="en-US" sz="4400" b="1" i="1" dirty="0" smtClean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Pair work</a:t>
            </a:r>
            <a:endParaRPr lang="en-US" sz="4400" b="1" i="1" dirty="0">
              <a:solidFill>
                <a:srgbClr val="00206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95400" y="3048000"/>
            <a:ext cx="6858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dirty="0" smtClean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Rewrite the sentences form your book page no-43.(A1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ight Arrow 6"/>
          <p:cNvSpPr/>
          <p:nvPr/>
        </p:nvSpPr>
        <p:spPr>
          <a:xfrm rot="5400000">
            <a:off x="3633216" y="2005584"/>
            <a:ext cx="1447800" cy="484632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2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3400" y="4495800"/>
            <a:ext cx="762000" cy="2095500"/>
          </a:xfrm>
          <a:prstGeom prst="rect">
            <a:avLst/>
          </a:prstGeom>
        </p:spPr>
      </p:pic>
      <p:pic>
        <p:nvPicPr>
          <p:cNvPr id="10" name="Picture 9" descr="2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275494">
            <a:off x="7015627" y="4912473"/>
            <a:ext cx="1294354" cy="2265119"/>
          </a:xfrm>
          <a:prstGeom prst="rect">
            <a:avLst/>
          </a:prstGeom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48000">
                <a:schemeClr val="accent6">
                  <a:lumMod val="20000"/>
                  <a:lumOff val="80000"/>
                </a:schemeClr>
              </a:gs>
              <a:gs pos="48000">
                <a:schemeClr val="accent6">
                  <a:lumMod val="20000"/>
                  <a:lumOff val="80000"/>
                  <a:alpha val="52000"/>
                </a:schemeClr>
              </a:gs>
              <a:gs pos="50000">
                <a:schemeClr val="accent6">
                  <a:lumMod val="20000"/>
                  <a:lumOff val="80000"/>
                  <a:alpha val="46000"/>
                </a:schemeClr>
              </a:gs>
              <a:gs pos="90000">
                <a:schemeClr val="accent6">
                  <a:lumMod val="20000"/>
                  <a:lumOff val="80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590800" y="228600"/>
            <a:ext cx="4038600" cy="769441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r>
              <a:rPr lang="en-US" sz="4400" b="1" i="1" dirty="0" smtClean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Individual work</a:t>
            </a:r>
            <a:endParaRPr lang="en-US" sz="4400" b="1" i="1" dirty="0">
              <a:solidFill>
                <a:srgbClr val="00206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95400" y="2362200"/>
            <a:ext cx="6248400" cy="4093428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400" b="1" i="1" dirty="0" smtClean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Rewrite the following sentences by using cursive letters(a),add capital(A) </a:t>
            </a:r>
            <a:r>
              <a:rPr lang="en-US" sz="4400" b="1" i="1" dirty="0" err="1" smtClean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letter,full</a:t>
            </a:r>
            <a:r>
              <a:rPr lang="en-US" sz="4400" b="1" i="1" dirty="0" smtClean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 stop(.) and ques</a:t>
            </a:r>
            <a:r>
              <a:rPr lang="en-US" sz="4000" b="1" i="1" dirty="0" smtClean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tions mark(?)</a:t>
            </a:r>
            <a:endParaRPr lang="en-US" sz="4000" b="1" i="1" dirty="0">
              <a:solidFill>
                <a:srgbClr val="00206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ight Arrow 5"/>
          <p:cNvSpPr/>
          <p:nvPr/>
        </p:nvSpPr>
        <p:spPr>
          <a:xfrm rot="5400000">
            <a:off x="3867912" y="1389888"/>
            <a:ext cx="978408" cy="484632"/>
          </a:xfrm>
          <a:prstGeom prst="rightArrow">
            <a:avLst/>
          </a:prstGeom>
          <a:solidFill>
            <a:srgbClr val="C0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676400" y="2286000"/>
            <a:ext cx="5334000" cy="378565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angle"/>
          </a:sp3d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206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1.raju is a firefighter</a:t>
            </a:r>
          </a:p>
          <a:p>
            <a:r>
              <a:rPr lang="en-US" sz="4000" b="1" dirty="0" smtClean="0">
                <a:solidFill>
                  <a:srgbClr val="00206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2.the sky is blue</a:t>
            </a:r>
          </a:p>
          <a:p>
            <a:r>
              <a:rPr lang="en-US" sz="4000" b="1" dirty="0" smtClean="0">
                <a:solidFill>
                  <a:srgbClr val="00206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3.what is your name</a:t>
            </a:r>
          </a:p>
          <a:p>
            <a:r>
              <a:rPr lang="en-US" sz="4000" b="1" dirty="0" smtClean="0">
                <a:solidFill>
                  <a:srgbClr val="00206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4.what time is it</a:t>
            </a:r>
          </a:p>
          <a:p>
            <a:r>
              <a:rPr lang="en-US" sz="4000" b="1" dirty="0" smtClean="0">
                <a:solidFill>
                  <a:srgbClr val="00206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5.always speak the truth </a:t>
            </a:r>
            <a:endParaRPr lang="en-US" sz="4000" b="1" dirty="0">
              <a:solidFill>
                <a:srgbClr val="00206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7" descr="colorful-emoticon-a-capital-letter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5250" y="5429250"/>
            <a:ext cx="1428750" cy="1428750"/>
          </a:xfrm>
          <a:prstGeom prst="rect">
            <a:avLst/>
          </a:prstGeom>
        </p:spPr>
      </p:pic>
      <p:pic>
        <p:nvPicPr>
          <p:cNvPr id="9" name="Picture 8" descr="Animated-question-mark-in-a-box-picture-moving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9000" y="0"/>
            <a:ext cx="1905000" cy="1905000"/>
          </a:xfrm>
          <a:prstGeom prst="rect">
            <a:avLst/>
          </a:prstGeom>
        </p:spPr>
      </p:pic>
      <p:pic>
        <p:nvPicPr>
          <p:cNvPr id="10" name="Picture 9" descr="Road_patrol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28600"/>
            <a:ext cx="1524000" cy="1533525"/>
          </a:xfrm>
          <a:prstGeom prst="rect">
            <a:avLst/>
          </a:prstGeom>
        </p:spPr>
      </p:pic>
      <p:pic>
        <p:nvPicPr>
          <p:cNvPr id="11" name="Picture 10" descr="question-mark23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762500"/>
            <a:ext cx="1428750" cy="2095500"/>
          </a:xfrm>
          <a:prstGeom prst="rect">
            <a:avLst/>
          </a:prstGeom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 animBg="1"/>
      <p:bldP spid="5" grpId="0" animBg="1"/>
      <p:bldP spid="5" grpId="1" animBg="1"/>
      <p:bldP spid="6" grpId="0" animBg="1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48000">
                <a:schemeClr val="accent6">
                  <a:lumMod val="20000"/>
                  <a:lumOff val="80000"/>
                </a:schemeClr>
              </a:gs>
              <a:gs pos="48000">
                <a:schemeClr val="accent6">
                  <a:lumMod val="20000"/>
                  <a:lumOff val="80000"/>
                  <a:alpha val="52000"/>
                </a:schemeClr>
              </a:gs>
              <a:gs pos="50000">
                <a:schemeClr val="accent6">
                  <a:lumMod val="20000"/>
                  <a:lumOff val="80000"/>
                  <a:alpha val="46000"/>
                </a:schemeClr>
              </a:gs>
              <a:gs pos="90000">
                <a:schemeClr val="accent6">
                  <a:lumMod val="20000"/>
                  <a:lumOff val="80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590800" y="228600"/>
            <a:ext cx="4038600" cy="769441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r>
              <a:rPr lang="en-US" sz="4400" b="1" i="1" dirty="0" smtClean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Corrections</a:t>
            </a:r>
            <a:endParaRPr lang="en-US" sz="4400" b="1" i="1" dirty="0">
              <a:solidFill>
                <a:srgbClr val="00206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ight Arrow 5"/>
          <p:cNvSpPr/>
          <p:nvPr/>
        </p:nvSpPr>
        <p:spPr>
          <a:xfrm rot="5400000">
            <a:off x="3867912" y="1389888"/>
            <a:ext cx="978408" cy="484632"/>
          </a:xfrm>
          <a:prstGeom prst="rightArrow">
            <a:avLst/>
          </a:prstGeom>
          <a:solidFill>
            <a:srgbClr val="C0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676400" y="2286000"/>
            <a:ext cx="5334000" cy="378565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angle"/>
          </a:sp3d>
        </p:spPr>
        <p:txBody>
          <a:bodyPr wrap="square" rtlCol="0">
            <a:spAutoFit/>
          </a:bodyPr>
          <a:lstStyle/>
          <a:p>
            <a:r>
              <a:rPr lang="en-US" sz="4000" b="1" i="1" dirty="0" smtClean="0">
                <a:solidFill>
                  <a:srgbClr val="00206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en-US" sz="4000" b="1" i="1" dirty="0" smtClean="0">
                <a:solidFill>
                  <a:srgbClr val="C000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4000" b="1" i="1" dirty="0" smtClean="0">
                <a:solidFill>
                  <a:srgbClr val="00206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aju is a firefighter</a:t>
            </a:r>
            <a:r>
              <a:rPr lang="en-US" sz="4000" b="1" i="1" dirty="0" smtClean="0">
                <a:solidFill>
                  <a:srgbClr val="C000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4000" b="1" i="1" dirty="0" smtClean="0">
                <a:solidFill>
                  <a:srgbClr val="00206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en-US" sz="4000" b="1" i="1" dirty="0" smtClean="0">
                <a:solidFill>
                  <a:srgbClr val="FF00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4000" b="1" i="1" dirty="0" smtClean="0">
                <a:solidFill>
                  <a:srgbClr val="00206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he sky is blue</a:t>
            </a:r>
            <a:r>
              <a:rPr lang="en-US" sz="4000" b="1" i="1" dirty="0" smtClean="0">
                <a:solidFill>
                  <a:srgbClr val="FF00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4000" b="1" i="1" dirty="0" smtClean="0">
                <a:solidFill>
                  <a:srgbClr val="00206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en-US" sz="4000" b="1" i="1" dirty="0" smtClean="0">
                <a:solidFill>
                  <a:srgbClr val="FFFF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US" sz="4000" b="1" i="1" dirty="0" smtClean="0">
                <a:solidFill>
                  <a:srgbClr val="00206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hat is your name</a:t>
            </a:r>
            <a:r>
              <a:rPr lang="en-US" sz="4000" b="1" i="1" dirty="0" smtClean="0">
                <a:solidFill>
                  <a:srgbClr val="FFFF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r>
              <a:rPr lang="en-US" sz="4000" b="1" i="1" dirty="0" smtClean="0">
                <a:solidFill>
                  <a:srgbClr val="00206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4.</a:t>
            </a:r>
            <a:r>
              <a:rPr lang="en-US" sz="4000" b="1" i="1" dirty="0" smtClean="0">
                <a:solidFill>
                  <a:srgbClr val="FFFF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US" sz="4000" b="1" i="1" dirty="0" smtClean="0">
                <a:solidFill>
                  <a:srgbClr val="00206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hat time is it</a:t>
            </a:r>
            <a:r>
              <a:rPr lang="en-US" sz="4000" b="1" i="1" dirty="0" smtClean="0">
                <a:solidFill>
                  <a:srgbClr val="FFFF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r>
              <a:rPr lang="en-US" sz="4000" b="1" i="1" dirty="0" smtClean="0">
                <a:solidFill>
                  <a:srgbClr val="00206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5.</a:t>
            </a:r>
            <a:r>
              <a:rPr lang="en-US" sz="4000" b="1" i="1" dirty="0" smtClean="0">
                <a:solidFill>
                  <a:srgbClr val="FF00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4000" b="1" i="1" dirty="0" smtClean="0">
                <a:solidFill>
                  <a:srgbClr val="00206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lways speak the truth</a:t>
            </a:r>
            <a:r>
              <a:rPr lang="en-US" sz="4000" b="1" i="1" dirty="0" smtClean="0">
                <a:solidFill>
                  <a:srgbClr val="FF00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. </a:t>
            </a:r>
            <a:endParaRPr lang="en-US" sz="4000" b="1" i="1" dirty="0">
              <a:solidFill>
                <a:srgbClr val="FF000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7" descr="colorful-emoticon-a-capital-letter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5250" y="5429250"/>
            <a:ext cx="1428750" cy="1428750"/>
          </a:xfrm>
          <a:prstGeom prst="rect">
            <a:avLst/>
          </a:prstGeom>
        </p:spPr>
      </p:pic>
      <p:pic>
        <p:nvPicPr>
          <p:cNvPr id="9" name="Picture 8" descr="Animated-question-mark-in-a-box-picture-moving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9000" y="0"/>
            <a:ext cx="1905000" cy="1905000"/>
          </a:xfrm>
          <a:prstGeom prst="rect">
            <a:avLst/>
          </a:prstGeom>
        </p:spPr>
      </p:pic>
      <p:pic>
        <p:nvPicPr>
          <p:cNvPr id="10" name="Picture 9" descr="Road_patrol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28600"/>
            <a:ext cx="1524000" cy="1533525"/>
          </a:xfrm>
          <a:prstGeom prst="rect">
            <a:avLst/>
          </a:prstGeom>
        </p:spPr>
      </p:pic>
      <p:pic>
        <p:nvPicPr>
          <p:cNvPr id="11" name="Picture 10" descr="question-mark23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762500"/>
            <a:ext cx="1428750" cy="2095500"/>
          </a:xfrm>
          <a:prstGeom prst="rect">
            <a:avLst/>
          </a:prstGeom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6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7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61000">
                <a:srgbClr val="FFFFFF">
                  <a:alpha val="45000"/>
                </a:srgbClr>
              </a:gs>
              <a:gs pos="7001">
                <a:srgbClr val="E6E6E6"/>
              </a:gs>
              <a:gs pos="32001">
                <a:srgbClr val="7D8496"/>
              </a:gs>
              <a:gs pos="47000">
                <a:srgbClr val="E6E6E6"/>
              </a:gs>
              <a:gs pos="85001">
                <a:srgbClr val="7D8496"/>
              </a:gs>
              <a:gs pos="100000">
                <a:srgbClr val="E6E6E6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18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0" y="1981200"/>
            <a:ext cx="5833034" cy="4572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905000" y="2286000"/>
            <a:ext cx="5638800" cy="1446550"/>
          </a:xfrm>
          <a:prstGeom prst="rect">
            <a:avLst/>
          </a:prstGeom>
          <a:noFill/>
        </p:spPr>
        <p:txBody>
          <a:bodyPr wrap="square" rtlCol="0">
            <a:prstTxWarp prst="textWave4">
              <a:avLst/>
            </a:prstTxWarp>
            <a:spAutoFit/>
          </a:bodyPr>
          <a:lstStyle/>
          <a:p>
            <a:r>
              <a:rPr lang="en-US" sz="88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THANKS</a:t>
            </a:r>
            <a:endParaRPr lang="en-US" sz="88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515</TotalTime>
  <Words>392</Words>
  <Application>Microsoft Office PowerPoint</Application>
  <PresentationFormat>On-screen Show (4:3)</PresentationFormat>
  <Paragraphs>91</Paragraphs>
  <Slides>21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3" baseType="lpstr">
      <vt:lpstr>Office Theme</vt:lpstr>
      <vt:lpstr>Package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ac</dc:creator>
  <cp:lastModifiedBy>ac</cp:lastModifiedBy>
  <cp:revision>115</cp:revision>
  <dcterms:created xsi:type="dcterms:W3CDTF">2013-07-13T16:31:36Z</dcterms:created>
  <dcterms:modified xsi:type="dcterms:W3CDTF">2013-07-16T20:44:31Z</dcterms:modified>
</cp:coreProperties>
</file>